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7" autoAdjust="0"/>
  </p:normalViewPr>
  <p:slideViewPr>
    <p:cSldViewPr snapToGrid="0">
      <p:cViewPr varScale="1">
        <p:scale>
          <a:sx n="94" d="100"/>
          <a:sy n="94" d="100"/>
        </p:scale>
        <p:origin x="11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29.01.2026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hworks.com/help/slcheck/padv/ug/automate-and-run-tasks-with-process-adviso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EB4D-4F99-ADCE-82E1-33E480D36AF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9947D0-7A12-ACF2-5D02-A7C2AC96AFF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508286A-F9C6-DEC6-EDD3-85EB79052AF3}"/>
              </a:ext>
            </a:extLst>
          </p:cNvPr>
          <p:cNvSpPr>
            <a:spLocks noGrp="1"/>
          </p:cNvSpPr>
          <p:nvPr>
            <p:ph type="body" idx="1"/>
          </p:nvPr>
        </p:nvSpPr>
        <p:spPr/>
        <p:txBody>
          <a:bodyPr/>
          <a:lstStyle/>
          <a:p>
            <a:pPr lvl="0" algn="l"/>
            <a:r>
              <a:rPr lang="pl-PL" dirty="0"/>
              <a:t>Demo 2: </a:t>
            </a:r>
          </a:p>
          <a:p>
            <a:pPr lvl="0" algn="l"/>
            <a:r>
              <a:rPr lang="en-US" sz="1200" kern="1200" dirty="0">
                <a:solidFill>
                  <a:schemeClr val="tx1"/>
                </a:solidFill>
                <a:effectLst/>
                <a:latin typeface="+mn-lt"/>
                <a:ea typeface="+mn-ea"/>
                <a:cs typeface="+mn-cs"/>
              </a:rPr>
              <a:t>Make a change in the code </a:t>
            </a:r>
            <a:r>
              <a:rPr lang="en-US" sz="1200" kern="1200" dirty="0" err="1">
                <a:solidFill>
                  <a:schemeClr val="tx1"/>
                </a:solidFill>
                <a:effectLst/>
                <a:latin typeface="+mn-lt"/>
                <a:ea typeface="+mn-ea"/>
                <a:cs typeface="+mn-cs"/>
              </a:rPr>
              <a:t>Hvac</a:t>
            </a:r>
            <a:r>
              <a:rPr lang="en-US" sz="1200" kern="1200" dirty="0">
                <a:solidFill>
                  <a:schemeClr val="tx1"/>
                </a:solidFill>
                <a:effectLst/>
                <a:latin typeface="+mn-lt"/>
                <a:ea typeface="+mn-ea"/>
                <a:cs typeface="+mn-cs"/>
              </a:rPr>
              <a:t> controller</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Commit and push the code to the repository</a:t>
            </a:r>
            <a:r>
              <a:rPr lang="pl-PL" sz="1200" kern="1200" dirty="0">
                <a:solidFill>
                  <a:schemeClr val="tx1"/>
                </a:solidFill>
                <a:effectLst/>
                <a:latin typeface="+mn-lt"/>
                <a:ea typeface="+mn-ea"/>
                <a:cs typeface="+mn-cs"/>
              </a:rPr>
              <a:t> -&gt; </a:t>
            </a:r>
            <a:r>
              <a:rPr lang="pl-PL" sz="1200" kern="1200" dirty="0" err="1">
                <a:solidFill>
                  <a:schemeClr val="tx1"/>
                </a:solidFill>
                <a:effectLst/>
                <a:latin typeface="+mn-lt"/>
                <a:ea typeface="+mn-ea"/>
                <a:cs typeface="+mn-cs"/>
              </a:rPr>
              <a:t>Repository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automatically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triggers</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tests</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Show how this is done in GitHub</a:t>
            </a:r>
            <a:endParaRPr lang="pl-PL" sz="1200" kern="1200" dirty="0">
              <a:solidFill>
                <a:schemeClr val="tx1"/>
              </a:solidFill>
              <a:effectLst/>
              <a:latin typeface="+mn-lt"/>
              <a:ea typeface="+mn-ea"/>
              <a:cs typeface="+mn-cs"/>
            </a:endParaRPr>
          </a:p>
        </p:txBody>
      </p:sp>
      <p:sp>
        <p:nvSpPr>
          <p:cNvPr id="4" name="Symbol zastępczy numeru slajdu 3">
            <a:extLst>
              <a:ext uri="{FF2B5EF4-FFF2-40B4-BE49-F238E27FC236}">
                <a16:creationId xmlns:a16="http://schemas.microsoft.com/office/drawing/2014/main" id="{71989D31-9EA3-A9EC-34F2-EF3C74127D8B}"/>
              </a:ext>
            </a:extLst>
          </p:cNvPr>
          <p:cNvSpPr>
            <a:spLocks noGrp="1"/>
          </p:cNvSpPr>
          <p:nvPr>
            <p:ph type="sldNum" sz="quarter" idx="5"/>
          </p:nvPr>
        </p:nvSpPr>
        <p:spPr/>
        <p:txBody>
          <a:bodyPr/>
          <a:lstStyle/>
          <a:p>
            <a:fld id="{0F445966-B389-49B8-9BCD-044154597C8B}" type="slidenum">
              <a:rPr lang="pl-PL" smtClean="0"/>
              <a:t>9</a:t>
            </a:fld>
            <a:endParaRPr lang="pl-PL"/>
          </a:p>
        </p:txBody>
      </p:sp>
    </p:spTree>
    <p:extLst>
      <p:ext uri="{BB962C8B-B14F-4D97-AF65-F5344CB8AC3E}">
        <p14:creationId xmlns:p14="http://schemas.microsoft.com/office/powerpoint/2010/main" val="21235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2C8-78EE-7D0E-5890-527C8F98BEE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8BA8AC-0F38-0BD0-9047-BFB4E4D445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86E853A-12BB-893F-B2F6-D06C9AC67569}"/>
              </a:ext>
            </a:extLst>
          </p:cNvPr>
          <p:cNvSpPr>
            <a:spLocks noGrp="1"/>
          </p:cNvSpPr>
          <p:nvPr>
            <p:ph type="body" idx="1"/>
          </p:nvPr>
        </p:nvSpPr>
        <p:spPr/>
        <p:txBody>
          <a:bodyPr/>
          <a:lstStyle/>
          <a:p>
            <a:r>
              <a:rPr lang="pl-PL" dirty="0"/>
              <a:t>Demo 3:</a:t>
            </a:r>
            <a:br>
              <a:rPr lang="pl-PL" dirty="0"/>
            </a:br>
            <a:endParaRPr lang="pl-PL" dirty="0"/>
          </a:p>
          <a:p>
            <a:r>
              <a:rPr lang="en-US" dirty="0">
                <a:hlinkClick r:id="rId3"/>
              </a:rPr>
              <a:t>Automate and Run Tasks with Process Advisor - MATLAB &amp; Simulink</a:t>
            </a:r>
            <a:endParaRPr lang="pl-PL" dirty="0"/>
          </a:p>
          <a:p>
            <a:endParaRPr lang="pl-PL" dirty="0"/>
          </a:p>
        </p:txBody>
      </p:sp>
      <p:sp>
        <p:nvSpPr>
          <p:cNvPr id="4" name="Symbol zastępczy numeru slajdu 3">
            <a:extLst>
              <a:ext uri="{FF2B5EF4-FFF2-40B4-BE49-F238E27FC236}">
                <a16:creationId xmlns:a16="http://schemas.microsoft.com/office/drawing/2014/main" id="{848AD871-9038-6BB2-1773-C0CDD70F6232}"/>
              </a:ext>
            </a:extLst>
          </p:cNvPr>
          <p:cNvSpPr>
            <a:spLocks noGrp="1"/>
          </p:cNvSpPr>
          <p:nvPr>
            <p:ph type="sldNum" sz="quarter" idx="5"/>
          </p:nvPr>
        </p:nvSpPr>
        <p:spPr/>
        <p:txBody>
          <a:bodyPr/>
          <a:lstStyle/>
          <a:p>
            <a:fld id="{0F445966-B389-49B8-9BCD-044154597C8B}" type="slidenum">
              <a:rPr lang="pl-PL" smtClean="0"/>
              <a:t>10</a:t>
            </a:fld>
            <a:endParaRPr lang="pl-PL"/>
          </a:p>
        </p:txBody>
      </p:sp>
    </p:spTree>
    <p:extLst>
      <p:ext uri="{BB962C8B-B14F-4D97-AF65-F5344CB8AC3E}">
        <p14:creationId xmlns:p14="http://schemas.microsoft.com/office/powerpoint/2010/main" val="1443837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BAD7-2B9E-B9D3-91D2-2255C8250E8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9CC1004-23D6-838B-16D0-E38FF7B14D4F}"/>
              </a:ext>
            </a:extLst>
          </p:cNvPr>
          <p:cNvSpPr>
            <a:spLocks noGrp="1"/>
          </p:cNvSpPr>
          <p:nvPr>
            <p:ph type="body" sz="quarter" idx="13"/>
          </p:nvPr>
        </p:nvSpPr>
        <p:spPr/>
        <p:txBody>
          <a:bodyPr/>
          <a:lstStyle/>
          <a:p>
            <a:r>
              <a:rPr lang="pl-PL" dirty="0"/>
              <a:t>Demo 3: </a:t>
            </a:r>
            <a:r>
              <a:rPr lang="pl-PL" dirty="0" err="1"/>
              <a:t>Process</a:t>
            </a:r>
            <a:r>
              <a:rPr lang="pl-PL" dirty="0"/>
              <a:t> Advisor</a:t>
            </a:r>
          </a:p>
        </p:txBody>
      </p:sp>
      <p:sp>
        <p:nvSpPr>
          <p:cNvPr id="4" name="Symbol zastępczy zawartości 3">
            <a:extLst>
              <a:ext uri="{FF2B5EF4-FFF2-40B4-BE49-F238E27FC236}">
                <a16:creationId xmlns:a16="http://schemas.microsoft.com/office/drawing/2014/main" id="{890FD67E-FF77-F448-E02B-A46CC85D9B94}"/>
              </a:ext>
            </a:extLst>
          </p:cNvPr>
          <p:cNvSpPr>
            <a:spLocks noGrp="1"/>
          </p:cNvSpPr>
          <p:nvPr>
            <p:ph sz="quarter" idx="17"/>
          </p:nvPr>
        </p:nvSpPr>
        <p:spPr/>
        <p:txBody>
          <a:bodyPr/>
          <a:lstStyle/>
          <a:p>
            <a:r>
              <a:rPr lang="pl-PL" dirty="0"/>
              <a:t>Open </a:t>
            </a:r>
            <a:r>
              <a:rPr lang="pl-PL" dirty="0" err="1"/>
              <a:t>simulink</a:t>
            </a:r>
            <a:r>
              <a:rPr lang="pl-PL" dirty="0"/>
              <a:t> model</a:t>
            </a:r>
          </a:p>
          <a:p>
            <a:r>
              <a:rPr lang="pl-PL" dirty="0" err="1"/>
              <a:t>Initialize</a:t>
            </a:r>
            <a:r>
              <a:rPr lang="pl-PL" dirty="0"/>
              <a:t> git </a:t>
            </a:r>
            <a:r>
              <a:rPr lang="pl-PL" dirty="0" err="1"/>
              <a:t>repository</a:t>
            </a:r>
            <a:r>
              <a:rPr lang="pl-PL" dirty="0"/>
              <a:t>, </a:t>
            </a:r>
            <a:r>
              <a:rPr lang="pl-PL" dirty="0" err="1"/>
              <a:t>or</a:t>
            </a:r>
            <a:r>
              <a:rPr lang="pl-PL" dirty="0"/>
              <a:t> show </a:t>
            </a:r>
            <a:r>
              <a:rPr lang="pl-PL" dirty="0" err="1"/>
              <a:t>already</a:t>
            </a:r>
            <a:r>
              <a:rPr lang="pl-PL" dirty="0"/>
              <a:t> </a:t>
            </a:r>
            <a:r>
              <a:rPr lang="pl-PL" dirty="0" err="1"/>
              <a:t>initialized</a:t>
            </a:r>
            <a:endParaRPr lang="pl-PL" dirty="0"/>
          </a:p>
          <a:p>
            <a:r>
              <a:rPr lang="pl-PL" dirty="0"/>
              <a:t>Open proces </a:t>
            </a:r>
            <a:r>
              <a:rPr lang="pl-PL" dirty="0" err="1"/>
              <a:t>advisor</a:t>
            </a:r>
            <a:r>
              <a:rPr lang="pl-PL" dirty="0"/>
              <a:t> (from </a:t>
            </a:r>
            <a:r>
              <a:rPr lang="pl-PL" dirty="0" err="1"/>
              <a:t>within</a:t>
            </a:r>
            <a:r>
              <a:rPr lang="pl-PL" dirty="0"/>
              <a:t> </a:t>
            </a:r>
            <a:r>
              <a:rPr lang="pl-PL" dirty="0" err="1"/>
              <a:t>matlab</a:t>
            </a:r>
            <a:r>
              <a:rPr lang="pl-PL" dirty="0"/>
              <a:t> </a:t>
            </a:r>
            <a:r>
              <a:rPr lang="pl-PL" dirty="0" err="1"/>
              <a:t>project</a:t>
            </a:r>
            <a:r>
              <a:rPr lang="pl-PL" dirty="0"/>
              <a:t> </a:t>
            </a:r>
            <a:r>
              <a:rPr lang="pl-PL" dirty="0" err="1"/>
              <a:t>tab</a:t>
            </a:r>
            <a:r>
              <a:rPr lang="pl-PL" dirty="0"/>
              <a:t>)</a:t>
            </a:r>
          </a:p>
          <a:p>
            <a:r>
              <a:rPr lang="pl-PL" dirty="0"/>
              <a:t>Show </a:t>
            </a:r>
            <a:r>
              <a:rPr lang="pl-PL" dirty="0" err="1"/>
              <a:t>information</a:t>
            </a:r>
            <a:r>
              <a:rPr lang="pl-PL" dirty="0"/>
              <a:t> </a:t>
            </a:r>
            <a:r>
              <a:rPr lang="pl-PL" dirty="0" err="1"/>
              <a:t>about</a:t>
            </a:r>
            <a:r>
              <a:rPr lang="pl-PL" dirty="0"/>
              <a:t> one of the </a:t>
            </a:r>
            <a:r>
              <a:rPr lang="pl-PL" dirty="0" err="1"/>
              <a:t>processes</a:t>
            </a:r>
            <a:r>
              <a:rPr lang="pl-PL" dirty="0"/>
              <a:t> by pressing „i” </a:t>
            </a:r>
            <a:r>
              <a:rPr lang="pl-PL" dirty="0" err="1"/>
              <a:t>icon</a:t>
            </a:r>
            <a:r>
              <a:rPr lang="pl-PL" dirty="0"/>
              <a:t> </a:t>
            </a:r>
            <a:r>
              <a:rPr lang="pl-PL" dirty="0" err="1"/>
              <a:t>next</a:t>
            </a:r>
            <a:r>
              <a:rPr lang="pl-PL" dirty="0"/>
              <a:t> to </a:t>
            </a:r>
            <a:r>
              <a:rPr lang="pl-PL" dirty="0" err="1"/>
              <a:t>it</a:t>
            </a:r>
            <a:endParaRPr lang="pl-PL" dirty="0"/>
          </a:p>
          <a:p>
            <a:r>
              <a:rPr lang="pl-PL" dirty="0"/>
              <a:t>Go to </a:t>
            </a:r>
            <a:r>
              <a:rPr lang="pl-PL" dirty="0" err="1"/>
              <a:t>edit</a:t>
            </a:r>
            <a:r>
              <a:rPr lang="pl-PL" dirty="0"/>
              <a:t> (</a:t>
            </a:r>
            <a:r>
              <a:rPr lang="pl-PL" dirty="0" err="1"/>
              <a:t>this</a:t>
            </a:r>
            <a:r>
              <a:rPr lang="pl-PL" dirty="0"/>
              <a:t> </a:t>
            </a:r>
            <a:r>
              <a:rPr lang="pl-PL" dirty="0" err="1"/>
              <a:t>opens</a:t>
            </a:r>
            <a:r>
              <a:rPr lang="pl-PL" dirty="0"/>
              <a:t> the </a:t>
            </a:r>
            <a:r>
              <a:rPr lang="pl-PL" dirty="0" err="1"/>
              <a:t>script</a:t>
            </a:r>
            <a:r>
              <a:rPr lang="pl-PL" dirty="0"/>
              <a:t>)</a:t>
            </a:r>
          </a:p>
          <a:p>
            <a:r>
              <a:rPr lang="pl-PL" dirty="0" err="1"/>
              <a:t>Turn</a:t>
            </a:r>
            <a:r>
              <a:rPr lang="pl-PL" dirty="0"/>
              <a:t> on the design error </a:t>
            </a:r>
            <a:r>
              <a:rPr lang="pl-PL" dirty="0" err="1"/>
              <a:t>detection</a:t>
            </a:r>
            <a:r>
              <a:rPr lang="pl-PL" dirty="0"/>
              <a:t> </a:t>
            </a:r>
            <a:r>
              <a:rPr lang="pl-PL" dirty="0" err="1"/>
              <a:t>task</a:t>
            </a:r>
            <a:r>
              <a:rPr lang="pl-PL" dirty="0"/>
              <a:t> by </a:t>
            </a:r>
            <a:r>
              <a:rPr lang="pl-PL" dirty="0" err="1"/>
              <a:t>changing</a:t>
            </a:r>
            <a:r>
              <a:rPr lang="pl-PL" dirty="0"/>
              <a:t> </a:t>
            </a:r>
            <a:r>
              <a:rPr lang="pl-PL" dirty="0" err="1"/>
              <a:t>its</a:t>
            </a:r>
            <a:r>
              <a:rPr lang="pl-PL" dirty="0"/>
              <a:t> </a:t>
            </a:r>
            <a:r>
              <a:rPr lang="pl-PL" dirty="0" err="1"/>
              <a:t>value</a:t>
            </a:r>
            <a:r>
              <a:rPr lang="pl-PL" dirty="0"/>
              <a:t> to </a:t>
            </a:r>
            <a:r>
              <a:rPr lang="pl-PL" dirty="0" err="1"/>
              <a:t>true</a:t>
            </a:r>
            <a:endParaRPr lang="pl-PL" dirty="0"/>
          </a:p>
          <a:p>
            <a:r>
              <a:rPr lang="pl-PL" dirty="0"/>
              <a:t>Show </a:t>
            </a:r>
            <a:r>
              <a:rPr lang="pl-PL" dirty="0" err="1"/>
              <a:t>how</a:t>
            </a:r>
            <a:r>
              <a:rPr lang="pl-PL" dirty="0"/>
              <a:t> to </a:t>
            </a:r>
            <a:r>
              <a:rPr lang="pl-PL" dirty="0" err="1"/>
              <a:t>edit</a:t>
            </a:r>
            <a:r>
              <a:rPr lang="pl-PL" dirty="0"/>
              <a:t> </a:t>
            </a:r>
            <a:r>
              <a:rPr lang="pl-PL" dirty="0" err="1"/>
              <a:t>specific</a:t>
            </a:r>
            <a:r>
              <a:rPr lang="pl-PL" dirty="0"/>
              <a:t> </a:t>
            </a:r>
            <a:r>
              <a:rPr lang="pl-PL" dirty="0" err="1"/>
              <a:t>tasks</a:t>
            </a:r>
            <a:endParaRPr lang="pl-PL" dirty="0"/>
          </a:p>
          <a:p>
            <a:r>
              <a:rPr lang="pl-PL" dirty="0"/>
              <a:t>Run a </a:t>
            </a:r>
            <a:r>
              <a:rPr lang="pl-PL" dirty="0" err="1"/>
              <a:t>signle</a:t>
            </a:r>
            <a:r>
              <a:rPr lang="pl-PL" dirty="0"/>
              <a:t> </a:t>
            </a:r>
            <a:r>
              <a:rPr lang="pl-PL" dirty="0" err="1"/>
              <a:t>task</a:t>
            </a:r>
            <a:r>
              <a:rPr lang="pl-PL" dirty="0"/>
              <a:t> (</a:t>
            </a:r>
            <a:r>
              <a:rPr lang="pl-PL" dirty="0" err="1"/>
              <a:t>maintainability</a:t>
            </a:r>
            <a:r>
              <a:rPr lang="pl-PL" dirty="0"/>
              <a:t> report and open the </a:t>
            </a:r>
            <a:r>
              <a:rPr lang="pl-PL" dirty="0" err="1"/>
              <a:t>output</a:t>
            </a:r>
            <a:r>
              <a:rPr lang="pl-PL" dirty="0"/>
              <a:t>)</a:t>
            </a:r>
          </a:p>
          <a:p>
            <a:r>
              <a:rPr lang="pl-PL" dirty="0" err="1"/>
              <a:t>Modify</a:t>
            </a:r>
            <a:r>
              <a:rPr lang="pl-PL" dirty="0"/>
              <a:t> a small </a:t>
            </a:r>
            <a:r>
              <a:rPr lang="pl-PL" dirty="0" err="1"/>
              <a:t>thing</a:t>
            </a:r>
            <a:r>
              <a:rPr lang="pl-PL" dirty="0"/>
              <a:t> in the model and show </a:t>
            </a:r>
            <a:r>
              <a:rPr lang="pl-PL" dirty="0" err="1"/>
              <a:t>that</a:t>
            </a:r>
            <a:r>
              <a:rPr lang="pl-PL" dirty="0"/>
              <a:t> </a:t>
            </a:r>
            <a:r>
              <a:rPr lang="pl-PL" dirty="0" err="1"/>
              <a:t>some</a:t>
            </a:r>
            <a:r>
              <a:rPr lang="pl-PL" dirty="0"/>
              <a:t> </a:t>
            </a:r>
            <a:r>
              <a:rPr lang="pl-PL" dirty="0" err="1"/>
              <a:t>tasks</a:t>
            </a:r>
            <a:r>
              <a:rPr lang="pl-PL" dirty="0"/>
              <a:t> </a:t>
            </a:r>
            <a:r>
              <a:rPr lang="pl-PL" dirty="0" err="1"/>
              <a:t>are</a:t>
            </a:r>
            <a:r>
              <a:rPr lang="pl-PL" dirty="0"/>
              <a:t> </a:t>
            </a:r>
            <a:r>
              <a:rPr lang="pl-PL" dirty="0" err="1"/>
              <a:t>now</a:t>
            </a:r>
            <a:r>
              <a:rPr lang="pl-PL" dirty="0"/>
              <a:t> </a:t>
            </a:r>
            <a:r>
              <a:rPr lang="pl-PL" dirty="0" err="1"/>
              <a:t>outdated</a:t>
            </a:r>
            <a:r>
              <a:rPr lang="pl-PL" dirty="0"/>
              <a:t> (</a:t>
            </a:r>
            <a:r>
              <a:rPr lang="pl-PL" dirty="0" err="1"/>
              <a:t>grey</a:t>
            </a:r>
            <a:r>
              <a:rPr lang="pl-PL" dirty="0"/>
              <a:t>)</a:t>
            </a:r>
          </a:p>
          <a:p>
            <a:r>
              <a:rPr lang="pl-PL" dirty="0"/>
              <a:t>Run proces </a:t>
            </a:r>
            <a:r>
              <a:rPr lang="pl-PL" dirty="0" err="1"/>
              <a:t>advisor</a:t>
            </a:r>
            <a:r>
              <a:rPr lang="pl-PL" dirty="0"/>
              <a:t> (show </a:t>
            </a:r>
            <a:r>
              <a:rPr lang="pl-PL" dirty="0" err="1"/>
              <a:t>different</a:t>
            </a:r>
            <a:r>
              <a:rPr lang="pl-PL" dirty="0"/>
              <a:t> </a:t>
            </a:r>
            <a:r>
              <a:rPr lang="pl-PL" dirty="0" err="1"/>
              <a:t>rerun</a:t>
            </a:r>
            <a:r>
              <a:rPr lang="pl-PL" dirty="0"/>
              <a:t> </a:t>
            </a:r>
            <a:r>
              <a:rPr lang="pl-PL" dirty="0" err="1"/>
              <a:t>options</a:t>
            </a:r>
            <a:r>
              <a:rPr lang="pl-PL" dirty="0"/>
              <a:t>)</a:t>
            </a:r>
          </a:p>
          <a:p>
            <a:r>
              <a:rPr lang="pl-PL" dirty="0" err="1"/>
              <a:t>Generate</a:t>
            </a:r>
            <a:r>
              <a:rPr lang="pl-PL" dirty="0"/>
              <a:t> report from the </a:t>
            </a:r>
            <a:r>
              <a:rPr lang="pl-PL" dirty="0" err="1"/>
              <a:t>process</a:t>
            </a:r>
            <a:endParaRPr lang="pl-PL" dirty="0"/>
          </a:p>
        </p:txBody>
      </p:sp>
    </p:spTree>
    <p:extLst>
      <p:ext uri="{BB962C8B-B14F-4D97-AF65-F5344CB8AC3E}">
        <p14:creationId xmlns:p14="http://schemas.microsoft.com/office/powerpoint/2010/main" val="170825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076-EB97-4692-9C54-EC337C46D7E8}"/>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313F4D-1F41-732C-B6A7-91A291966163}"/>
              </a:ext>
            </a:extLst>
          </p:cNvPr>
          <p:cNvSpPr>
            <a:spLocks noGrp="1"/>
          </p:cNvSpPr>
          <p:nvPr>
            <p:ph type="body" sz="quarter" idx="13"/>
          </p:nvPr>
        </p:nvSpPr>
        <p:spPr>
          <a:xfrm>
            <a:off x="300038" y="476250"/>
            <a:ext cx="11591925" cy="523219"/>
          </a:xfrm>
        </p:spPr>
        <p:txBody>
          <a:bodyPr>
            <a:normAutofit/>
          </a:bodyPr>
          <a:lstStyle/>
          <a:p>
            <a:pPr>
              <a:spcAft>
                <a:spcPts val="600"/>
              </a:spcAft>
            </a:pPr>
            <a:r>
              <a:rPr lang="pl-PL" dirty="0"/>
              <a:t>Demo 2: </a:t>
            </a:r>
            <a:r>
              <a:rPr lang="pl-PL" dirty="0" err="1"/>
              <a:t>Trigger</a:t>
            </a:r>
            <a:r>
              <a:rPr lang="pl-PL" dirty="0"/>
              <a:t> MATLAB </a:t>
            </a:r>
            <a:r>
              <a:rPr lang="pl-PL" dirty="0" err="1"/>
              <a:t>tests</a:t>
            </a:r>
            <a:r>
              <a:rPr lang="pl-PL" dirty="0"/>
              <a:t> </a:t>
            </a:r>
            <a:r>
              <a:rPr lang="pl-PL" dirty="0" err="1"/>
              <a:t>automatically</a:t>
            </a:r>
            <a:r>
              <a:rPr lang="pl-PL" dirty="0"/>
              <a:t> via GitHub </a:t>
            </a:r>
            <a:r>
              <a:rPr lang="pl-PL" dirty="0" err="1"/>
              <a:t>Actions</a:t>
            </a:r>
            <a:endParaRPr lang="pl-PL"/>
          </a:p>
        </p:txBody>
      </p:sp>
      <p:pic>
        <p:nvPicPr>
          <p:cNvPr id="10" name="Symbol zastępczy zawartości 9" descr="Obraz zawierający Czcionka, logo, zrzut ekranu, symbol&#10;&#10;Zawartość wygenerowana przez AI może być niepoprawna.">
            <a:extLst>
              <a:ext uri="{FF2B5EF4-FFF2-40B4-BE49-F238E27FC236}">
                <a16:creationId xmlns:a16="http://schemas.microsoft.com/office/drawing/2014/main" id="{805F6B8B-7E36-3EC5-1213-6859A7039665}"/>
              </a:ext>
            </a:extLst>
          </p:cNvPr>
          <p:cNvPicPr>
            <a:picLocks noGrp="1" noChangeAspect="1"/>
          </p:cNvPicPr>
          <p:nvPr>
            <p:ph sz="quarter" idx="17"/>
          </p:nvPr>
        </p:nvPicPr>
        <p:blipFill>
          <a:blip r:embed="rId3"/>
          <a:stretch>
            <a:fillRect/>
          </a:stretch>
        </p:blipFill>
        <p:spPr>
          <a:xfrm>
            <a:off x="1336319" y="1747356"/>
            <a:ext cx="9519361" cy="2182386"/>
          </a:xfrm>
          <a:prstGeom prst="rect">
            <a:avLst/>
          </a:prstGeom>
        </p:spPr>
      </p:pic>
      <p:pic>
        <p:nvPicPr>
          <p:cNvPr id="13" name="Obraz 12" descr="Obraz zawierający symbol, logo, Czcionka, Grafika&#10;&#10;Zawartość wygenerowana przez AI może być niepoprawna.">
            <a:extLst>
              <a:ext uri="{FF2B5EF4-FFF2-40B4-BE49-F238E27FC236}">
                <a16:creationId xmlns:a16="http://schemas.microsoft.com/office/drawing/2014/main" id="{E3DC7037-71EE-A90C-6EAE-EC960C809D47}"/>
              </a:ext>
            </a:extLst>
          </p:cNvPr>
          <p:cNvPicPr>
            <a:picLocks noChangeAspect="1"/>
          </p:cNvPicPr>
          <p:nvPr/>
        </p:nvPicPr>
        <p:blipFill>
          <a:blip r:embed="rId4"/>
          <a:stretch>
            <a:fillRect/>
          </a:stretch>
        </p:blipFill>
        <p:spPr>
          <a:xfrm>
            <a:off x="7618374" y="4036406"/>
            <a:ext cx="3791479" cy="2181529"/>
          </a:xfrm>
          <a:prstGeom prst="rect">
            <a:avLst/>
          </a:prstGeom>
        </p:spPr>
      </p:pic>
    </p:spTree>
    <p:extLst>
      <p:ext uri="{BB962C8B-B14F-4D97-AF65-F5344CB8AC3E}">
        <p14:creationId xmlns:p14="http://schemas.microsoft.com/office/powerpoint/2010/main" val="3566813162"/>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866</TotalTime>
  <Words>578</Words>
  <Application>Microsoft Office PowerPoint</Application>
  <PresentationFormat>Panoramiczny</PresentationFormat>
  <Paragraphs>52</Paragraphs>
  <Slides>10</Slides>
  <Notes>8</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10</vt:i4>
      </vt:variant>
    </vt:vector>
  </HeadingPairs>
  <TitlesOfParts>
    <vt:vector size="18"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12</cp:revision>
  <dcterms:created xsi:type="dcterms:W3CDTF">2026-01-13T08:56:45Z</dcterms:created>
  <dcterms:modified xsi:type="dcterms:W3CDTF">2026-01-29T14:18:23Z</dcterms:modified>
</cp:coreProperties>
</file>